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4" r:id="rId4"/>
    <p:sldId id="263" r:id="rId5"/>
    <p:sldId id="261" r:id="rId6"/>
    <p:sldId id="260" r:id="rId7"/>
    <p:sldId id="259" r:id="rId8"/>
    <p:sldId id="262"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9" r:id="rId22"/>
    <p:sldId id="277" r:id="rId23"/>
    <p:sldId id="278" r:id="rId24"/>
    <p:sldId id="280" r:id="rId25"/>
    <p:sldId id="281" r:id="rId26"/>
    <p:sldId id="282" r:id="rId27"/>
    <p:sldId id="283" r:id="rId28"/>
    <p:sldId id="287" r:id="rId29"/>
    <p:sldId id="284" r:id="rId30"/>
    <p:sldId id="285" r:id="rId31"/>
    <p:sldId id="288" r:id="rId32"/>
    <p:sldId id="289" r:id="rId33"/>
    <p:sldId id="258"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74" autoAdjust="0"/>
  </p:normalViewPr>
  <p:slideViewPr>
    <p:cSldViewPr>
      <p:cViewPr varScale="1">
        <p:scale>
          <a:sx n="55" d="100"/>
          <a:sy n="55" d="100"/>
        </p:scale>
        <p:origin x="175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10C63-9521-40E5-91A0-AC532B2810BE}" type="datetimeFigureOut">
              <a:rPr lang="en-US" smtClean="0"/>
              <a:pPr/>
              <a:t>3/23/2014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55343-B0D8-45A5-9FEE-097C6DBDCC04}" type="slidenum">
              <a:rPr lang="en-US" smtClean="0"/>
              <a:pPr/>
              <a:t>‹#›</a:t>
            </a:fld>
            <a:endParaRPr lang="en-US"/>
          </a:p>
        </p:txBody>
      </p:sp>
    </p:spTree>
    <p:extLst>
      <p:ext uri="{BB962C8B-B14F-4D97-AF65-F5344CB8AC3E}">
        <p14:creationId xmlns:p14="http://schemas.microsoft.com/office/powerpoint/2010/main" val="221531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Create: </a:t>
            </a:r>
            <a:r>
              <a:rPr lang="en-US" sz="1200" b="0" kern="1200" dirty="0" smtClean="0">
                <a:solidFill>
                  <a:schemeClr val="tx1"/>
                </a:solidFill>
                <a:effectLst/>
                <a:latin typeface="+mn-lt"/>
                <a:ea typeface="+mn-ea"/>
                <a:cs typeface="+mn-cs"/>
              </a:rPr>
              <a:t>fill in the clue slides with clues and answers from your course. Change colors and font from the design tab if </a:t>
            </a:r>
            <a:r>
              <a:rPr lang="en-US" sz="1200" b="0" kern="1200" smtClean="0">
                <a:solidFill>
                  <a:schemeClr val="tx1"/>
                </a:solidFill>
                <a:effectLst/>
                <a:latin typeface="+mn-lt"/>
                <a:ea typeface="+mn-ea"/>
                <a:cs typeface="+mn-cs"/>
              </a:rPr>
              <a:t>you like.</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Introduction: </a:t>
            </a:r>
            <a:r>
              <a:rPr lang="en-US" sz="1200" kern="1200" dirty="0" smtClean="0">
                <a:solidFill>
                  <a:schemeClr val="tx1"/>
                </a:solidFill>
                <a:effectLst/>
                <a:latin typeface="+mn-lt"/>
                <a:ea typeface="+mn-ea"/>
                <a:cs typeface="+mn-cs"/>
              </a:rPr>
              <a:t>The Jeopardy game is designed for reviewing</a:t>
            </a:r>
            <a:r>
              <a:rPr lang="en-US" sz="1200" kern="1200" baseline="0" dirty="0" smtClean="0">
                <a:solidFill>
                  <a:schemeClr val="tx1"/>
                </a:solidFill>
                <a:effectLst/>
                <a:latin typeface="+mn-lt"/>
                <a:ea typeface="+mn-ea"/>
                <a:cs typeface="+mn-cs"/>
              </a:rPr>
              <a:t> coursework.</a:t>
            </a:r>
            <a:r>
              <a:rPr lang="en-US" sz="1200" kern="1200" dirty="0" smtClean="0">
                <a:solidFill>
                  <a:schemeClr val="tx1"/>
                </a:solidFill>
                <a:effectLst/>
                <a:latin typeface="+mn-lt"/>
                <a:ea typeface="+mn-ea"/>
                <a:cs typeface="+mn-cs"/>
              </a:rPr>
              <a:t> The point values are from least difficult to most challenging. Go from 100pts to 600pts. Each learner will need a paper and pen/pencil to keep his or her own score. You can have candies, pens or some other novelty prizes but the winner should receive a big candy or nice pen, etc.</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Game Play: </a:t>
            </a:r>
            <a:r>
              <a:rPr lang="en-US" sz="1200" kern="1200" dirty="0" smtClean="0">
                <a:solidFill>
                  <a:schemeClr val="tx1"/>
                </a:solidFill>
                <a:effectLst/>
                <a:latin typeface="+mn-lt"/>
                <a:ea typeface="+mn-ea"/>
                <a:cs typeface="+mn-cs"/>
              </a:rPr>
              <a:t>To work the dashboard, click a chosen point value under a chosen category and a new screen appears that will be blank. Click one clue at a time and the learner whose turn is up, can answer any time they feel they got it. If they are correct, they earn the coinciding points. If incorrect, continue with the clues until someone is correct of the answer is revealed. If another learner has an answer, they raise their hand, facilitator calls on them and say the answer. If correct, they receive the coinciding points. If incorrect, continue with the clues. If all the clues are read and no one is correct, no points are awarded. If an answer is close but not exact, feel free to award half point value.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 answer is revealed, click the blue, diamond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button in the lower right corner or each slide. You will return to the Jeopardy dashboard.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do not click to continue PowerPoint as this will go to the next question instead of returning to the dashboard.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slides have only 1 clue and other have 5 or 6 clues. After you click in each clue, pause to ensure learners have read the clue before clicking again. When you click and the “Answer” text appears, it is a prompt to let you know the answer is the next click. Use the answer table below the help you know when someone is correct or not. Feel free to go through all the clues even when someone is correct as a review for everyone.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F55343-B0D8-45A5-9FEE-097C6DBDCC04}" type="slidenum">
              <a:rPr lang="en-US" smtClean="0"/>
              <a:pPr/>
              <a:t>34</a:t>
            </a:fld>
            <a:endParaRPr lang="en-US"/>
          </a:p>
        </p:txBody>
      </p:sp>
    </p:spTree>
    <p:extLst>
      <p:ext uri="{BB962C8B-B14F-4D97-AF65-F5344CB8AC3E}">
        <p14:creationId xmlns:p14="http://schemas.microsoft.com/office/powerpoint/2010/main" val="197866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4F06781-5891-4F54-9758-1BF23155D1F7}" type="datetimeFigureOut">
              <a:rPr lang="en-US" smtClean="0"/>
              <a:pPr/>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DE11-DBE5-422F-8552-195A94DBCAE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06781-5891-4F54-9758-1BF23155D1F7}" type="datetimeFigureOut">
              <a:rPr lang="en-US" smtClean="0"/>
              <a:pPr/>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06781-5891-4F54-9758-1BF23155D1F7}" type="datetimeFigureOut">
              <a:rPr lang="en-US" smtClean="0"/>
              <a:pPr/>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06781-5891-4F54-9758-1BF23155D1F7}" type="datetimeFigureOut">
              <a:rPr lang="en-US" smtClean="0"/>
              <a:pPr/>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4F06781-5891-4F54-9758-1BF23155D1F7}" type="datetimeFigureOut">
              <a:rPr lang="en-US" smtClean="0"/>
              <a:pPr/>
              <a:t>3/23/2014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806BDE11-DBE5-422F-8552-195A94DBCA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06781-5891-4F54-9758-1BF23155D1F7}" type="datetimeFigureOut">
              <a:rPr lang="en-US" smtClean="0"/>
              <a:pPr/>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06781-5891-4F54-9758-1BF23155D1F7}" type="datetimeFigureOut">
              <a:rPr lang="en-US" smtClean="0"/>
              <a:pPr/>
              <a:t>3/23/2014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06781-5891-4F54-9758-1BF23155D1F7}" type="datetimeFigureOut">
              <a:rPr lang="en-US" smtClean="0"/>
              <a:pPr/>
              <a:t>3/23/2014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06781-5891-4F54-9758-1BF23155D1F7}" type="datetimeFigureOut">
              <a:rPr lang="en-US" smtClean="0"/>
              <a:pPr/>
              <a:t>3/23/2014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BDE11-DBE5-422F-8552-195A94DBCAE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F06781-5891-4F54-9758-1BF23155D1F7}" type="datetimeFigureOut">
              <a:rPr lang="en-US" smtClean="0"/>
              <a:pPr/>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DE11-DBE5-422F-8552-195A94DBCAE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4F06781-5891-4F54-9758-1BF23155D1F7}" type="datetimeFigureOut">
              <a:rPr lang="en-US" smtClean="0"/>
              <a:pPr/>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DE11-DBE5-422F-8552-195A94DBCAE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4F06781-5891-4F54-9758-1BF23155D1F7}" type="datetimeFigureOut">
              <a:rPr lang="en-US" smtClean="0"/>
              <a:pPr/>
              <a:t>3/23/2014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806BDE11-DBE5-422F-8552-195A94DBCA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1.xml"/><Relationship Id="rId18" Type="http://schemas.openxmlformats.org/officeDocument/2006/relationships/slide" Target="slide12.xml"/><Relationship Id="rId26" Type="http://schemas.openxmlformats.org/officeDocument/2006/relationships/slide" Target="slide31.xml"/><Relationship Id="rId3" Type="http://schemas.openxmlformats.org/officeDocument/2006/relationships/slide" Target="slide9.xml"/><Relationship Id="rId21" Type="http://schemas.openxmlformats.org/officeDocument/2006/relationships/slide" Target="slide30.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5.xml"/><Relationship Id="rId2" Type="http://schemas.openxmlformats.org/officeDocument/2006/relationships/slide" Target="slide3.xml"/><Relationship Id="rId16" Type="http://schemas.openxmlformats.org/officeDocument/2006/relationships/slide" Target="slide29.xml"/><Relationship Id="rId20" Type="http://schemas.openxmlformats.org/officeDocument/2006/relationships/slide" Target="slide24.xml"/><Relationship Id="rId29" Type="http://schemas.openxmlformats.org/officeDocument/2006/relationships/slide" Target="slide20.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28.xml"/><Relationship Id="rId24" Type="http://schemas.openxmlformats.org/officeDocument/2006/relationships/slide" Target="slide19.xml"/><Relationship Id="rId32" Type="http://schemas.openxmlformats.org/officeDocument/2006/relationships/slide" Target="slide33.xml"/><Relationship Id="rId5" Type="http://schemas.openxmlformats.org/officeDocument/2006/relationships/slide" Target="slide21.xml"/><Relationship Id="rId15" Type="http://schemas.openxmlformats.org/officeDocument/2006/relationships/slide" Target="slide23.xml"/><Relationship Id="rId23" Type="http://schemas.openxmlformats.org/officeDocument/2006/relationships/slide" Target="slide13.xml"/><Relationship Id="rId28" Type="http://schemas.openxmlformats.org/officeDocument/2006/relationships/slide" Target="slide14.xml"/><Relationship Id="rId10" Type="http://schemas.openxmlformats.org/officeDocument/2006/relationships/slide" Target="slide22.xml"/><Relationship Id="rId19" Type="http://schemas.openxmlformats.org/officeDocument/2006/relationships/slide" Target="slide18.xml"/><Relationship Id="rId31" Type="http://schemas.openxmlformats.org/officeDocument/2006/relationships/slide" Target="slide32.xml"/><Relationship Id="rId4" Type="http://schemas.openxmlformats.org/officeDocument/2006/relationships/slide" Target="slide15.xml"/><Relationship Id="rId9" Type="http://schemas.openxmlformats.org/officeDocument/2006/relationships/slide" Target="slide16.xml"/><Relationship Id="rId14" Type="http://schemas.openxmlformats.org/officeDocument/2006/relationships/slide" Target="slide17.xml"/><Relationship Id="rId22" Type="http://schemas.openxmlformats.org/officeDocument/2006/relationships/slide" Target="slide7.xml"/><Relationship Id="rId27" Type="http://schemas.openxmlformats.org/officeDocument/2006/relationships/slide" Target="slide8.xml"/><Relationship Id="rId30" Type="http://schemas.openxmlformats.org/officeDocument/2006/relationships/slide" Target="slide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5257800" cy="1600327"/>
          </a:xfrm>
        </p:spPr>
        <p:txBody>
          <a:bodyPr/>
          <a:lstStyle/>
          <a:p>
            <a:r>
              <a:rPr lang="en-US" dirty="0" smtClean="0"/>
              <a:t>Jeopardy</a:t>
            </a:r>
            <a:endParaRPr lang="en-US" dirty="0"/>
          </a:p>
        </p:txBody>
      </p:sp>
      <p:sp>
        <p:nvSpPr>
          <p:cNvPr id="3" name="Subtitle 2"/>
          <p:cNvSpPr>
            <a:spLocks noGrp="1"/>
          </p:cNvSpPr>
          <p:nvPr>
            <p:ph type="subTitle" idx="1"/>
          </p:nvPr>
        </p:nvSpPr>
        <p:spPr/>
        <p:txBody>
          <a:bodyPr/>
          <a:lstStyle/>
          <a:p>
            <a:r>
              <a:rPr lang="en-US" dirty="0" smtClean="0"/>
              <a:t>Title of Training</a:t>
            </a:r>
            <a:endParaRPr lang="en-US" dirty="0"/>
          </a:p>
        </p:txBody>
      </p:sp>
    </p:spTree>
    <p:extLst>
      <p:ext uri="{BB962C8B-B14F-4D97-AF65-F5344CB8AC3E}">
        <p14:creationId xmlns:p14="http://schemas.microsoft.com/office/powerpoint/2010/main" val="3907742960"/>
      </p:ext>
    </p:extLst>
  </p:cSld>
  <p:clrMapOvr>
    <a:masterClrMapping/>
  </p:clrMapOvr>
  <mc:AlternateContent xmlns:mc="http://schemas.openxmlformats.org/markup-compatibility/2006" xmlns:p14="http://schemas.microsoft.com/office/powerpoint/2010/main">
    <mc:Choice Requires="p14">
      <p:transition spd="slow" p14:dur="2000" advClick="0" advTm="7000">
        <p14:vortex dir="r"/>
        <p:sndAc>
          <p:stSnd>
            <p:snd r:embed="rId2" name="chimes.wav"/>
          </p:stSnd>
        </p:sndAc>
      </p:transition>
    </mc:Choice>
    <mc:Fallback xmlns="">
      <p:transition spd="slow" advClick="0" advTm="7000">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84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774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09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768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71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78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1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here</a:t>
            </a:r>
          </a:p>
          <a:p>
            <a:r>
              <a:rPr lang="en-US" sz="2800" dirty="0"/>
              <a:t>	</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446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here</a:t>
            </a:r>
          </a:p>
          <a:p>
            <a:r>
              <a:rPr lang="en-US" sz="2800" dirty="0"/>
              <a:t>	</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700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here</a:t>
            </a:r>
          </a:p>
          <a:p>
            <a:r>
              <a:rPr lang="en-US" sz="2800" dirty="0"/>
              <a:t>	</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918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50000"/>
                <a:lumOff val="50000"/>
              </a:schemeClr>
            </a:gs>
            <a:gs pos="100000">
              <a:schemeClr val="bg1">
                <a:lumMod val="95000"/>
                <a:lumOff val="5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Rectangle 1"/>
          <p:cNvSpPr/>
          <p:nvPr/>
        </p:nvSpPr>
        <p:spPr>
          <a:xfrm>
            <a:off x="381000" y="381000"/>
            <a:ext cx="1600200" cy="685800"/>
          </a:xfrm>
          <a:prstGeom prst="rect">
            <a:avLst/>
          </a:prstGeom>
          <a:solidFill>
            <a:schemeClr val="accent2"/>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lumMod val="40000"/>
                    <a:lumOff val="60000"/>
                  </a:schemeClr>
                </a:solidFill>
              </a:rPr>
              <a:t>Category 1</a:t>
            </a:r>
            <a:endParaRPr lang="en-US" sz="2000" b="1" dirty="0">
              <a:solidFill>
                <a:schemeClr val="tx1">
                  <a:lumMod val="40000"/>
                  <a:lumOff val="60000"/>
                </a:schemeClr>
              </a:solidFill>
            </a:endParaRPr>
          </a:p>
        </p:txBody>
      </p:sp>
      <p:sp>
        <p:nvSpPr>
          <p:cNvPr id="3" name="Rectangle 2"/>
          <p:cNvSpPr/>
          <p:nvPr/>
        </p:nvSpPr>
        <p:spPr>
          <a:xfrm>
            <a:off x="2095500" y="381000"/>
            <a:ext cx="1600200" cy="685800"/>
          </a:xfrm>
          <a:prstGeom prst="rect">
            <a:avLst/>
          </a:prstGeom>
          <a:solidFill>
            <a:schemeClr val="accent2"/>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lumMod val="40000"/>
                    <a:lumOff val="60000"/>
                  </a:schemeClr>
                </a:solidFill>
              </a:rPr>
              <a:t>Category 2</a:t>
            </a:r>
            <a:endParaRPr lang="en-US" sz="2000" b="1" dirty="0">
              <a:solidFill>
                <a:schemeClr val="tx1">
                  <a:lumMod val="40000"/>
                  <a:lumOff val="60000"/>
                </a:schemeClr>
              </a:solidFill>
            </a:endParaRPr>
          </a:p>
        </p:txBody>
      </p:sp>
      <p:sp>
        <p:nvSpPr>
          <p:cNvPr id="4" name="Rectangle 3"/>
          <p:cNvSpPr/>
          <p:nvPr/>
        </p:nvSpPr>
        <p:spPr>
          <a:xfrm>
            <a:off x="3810000" y="381000"/>
            <a:ext cx="1600200" cy="685800"/>
          </a:xfrm>
          <a:prstGeom prst="rect">
            <a:avLst/>
          </a:prstGeom>
          <a:solidFill>
            <a:schemeClr val="accent2"/>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lumMod val="40000"/>
                    <a:lumOff val="60000"/>
                  </a:schemeClr>
                </a:solidFill>
              </a:rPr>
              <a:t>Category 3</a:t>
            </a:r>
            <a:endParaRPr lang="en-US" sz="2000" b="1" dirty="0">
              <a:solidFill>
                <a:schemeClr val="tx1">
                  <a:lumMod val="40000"/>
                  <a:lumOff val="60000"/>
                </a:schemeClr>
              </a:solidFill>
            </a:endParaRPr>
          </a:p>
        </p:txBody>
      </p:sp>
      <p:sp>
        <p:nvSpPr>
          <p:cNvPr id="5" name="Rectangle 4"/>
          <p:cNvSpPr/>
          <p:nvPr/>
        </p:nvSpPr>
        <p:spPr>
          <a:xfrm>
            <a:off x="5486400" y="381000"/>
            <a:ext cx="1600200" cy="685800"/>
          </a:xfrm>
          <a:prstGeom prst="rect">
            <a:avLst/>
          </a:prstGeom>
          <a:solidFill>
            <a:schemeClr val="accent2"/>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lumMod val="40000"/>
                    <a:lumOff val="60000"/>
                  </a:schemeClr>
                </a:solidFill>
              </a:rPr>
              <a:t>Category 4</a:t>
            </a:r>
            <a:endParaRPr lang="en-US" sz="2000" b="1" dirty="0">
              <a:solidFill>
                <a:schemeClr val="tx1">
                  <a:lumMod val="40000"/>
                  <a:lumOff val="60000"/>
                </a:schemeClr>
              </a:solidFill>
            </a:endParaRPr>
          </a:p>
        </p:txBody>
      </p:sp>
      <p:sp>
        <p:nvSpPr>
          <p:cNvPr id="6" name="Rectangle 5"/>
          <p:cNvSpPr/>
          <p:nvPr/>
        </p:nvSpPr>
        <p:spPr>
          <a:xfrm>
            <a:off x="7162800" y="381000"/>
            <a:ext cx="1600200" cy="685800"/>
          </a:xfrm>
          <a:prstGeom prst="rect">
            <a:avLst/>
          </a:prstGeom>
          <a:solidFill>
            <a:schemeClr val="accent2"/>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lumMod val="40000"/>
                    <a:lumOff val="60000"/>
                  </a:schemeClr>
                </a:solidFill>
              </a:rPr>
              <a:t>MISC.</a:t>
            </a:r>
            <a:endParaRPr lang="en-US" sz="2000" b="1" dirty="0">
              <a:solidFill>
                <a:schemeClr val="tx1">
                  <a:lumMod val="40000"/>
                  <a:lumOff val="60000"/>
                </a:schemeClr>
              </a:solidFill>
            </a:endParaRPr>
          </a:p>
        </p:txBody>
      </p:sp>
      <p:sp>
        <p:nvSpPr>
          <p:cNvPr id="7" name="Rectangle 6"/>
          <p:cNvSpPr/>
          <p:nvPr/>
        </p:nvSpPr>
        <p:spPr>
          <a:xfrm>
            <a:off x="381000" y="1143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 action="ppaction://hlinksldjump"/>
              </a:rPr>
              <a:t>100</a:t>
            </a:r>
            <a:endParaRPr lang="en-US" sz="3200" dirty="0"/>
          </a:p>
        </p:txBody>
      </p:sp>
      <p:sp>
        <p:nvSpPr>
          <p:cNvPr id="8" name="Rectangle 7"/>
          <p:cNvSpPr/>
          <p:nvPr/>
        </p:nvSpPr>
        <p:spPr>
          <a:xfrm>
            <a:off x="2095500" y="1143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3" action="ppaction://hlinksldjump"/>
              </a:rPr>
              <a:t>100</a:t>
            </a:r>
            <a:endParaRPr lang="en-US" sz="3200" dirty="0"/>
          </a:p>
        </p:txBody>
      </p:sp>
      <p:sp>
        <p:nvSpPr>
          <p:cNvPr id="9" name="Rectangle 8"/>
          <p:cNvSpPr/>
          <p:nvPr/>
        </p:nvSpPr>
        <p:spPr>
          <a:xfrm>
            <a:off x="3810000" y="1143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4" action="ppaction://hlinksldjump"/>
              </a:rPr>
              <a:t>100</a:t>
            </a:r>
            <a:endParaRPr lang="en-US" sz="3200" dirty="0"/>
          </a:p>
        </p:txBody>
      </p:sp>
      <p:sp>
        <p:nvSpPr>
          <p:cNvPr id="10" name="Rectangle 9"/>
          <p:cNvSpPr/>
          <p:nvPr/>
        </p:nvSpPr>
        <p:spPr>
          <a:xfrm>
            <a:off x="5486400" y="1143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5" action="ppaction://hlinksldjump"/>
              </a:rPr>
              <a:t>100</a:t>
            </a:r>
            <a:endParaRPr lang="en-US" sz="3200" dirty="0"/>
          </a:p>
        </p:txBody>
      </p:sp>
      <p:sp>
        <p:nvSpPr>
          <p:cNvPr id="11" name="Rectangle 10"/>
          <p:cNvSpPr/>
          <p:nvPr/>
        </p:nvSpPr>
        <p:spPr>
          <a:xfrm>
            <a:off x="7162800" y="1143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6" action="ppaction://hlinksldjump"/>
              </a:rPr>
              <a:t>100</a:t>
            </a:r>
            <a:endParaRPr lang="en-US" sz="3200" dirty="0"/>
          </a:p>
        </p:txBody>
      </p:sp>
      <p:sp>
        <p:nvSpPr>
          <p:cNvPr id="12" name="Rectangle 11"/>
          <p:cNvSpPr/>
          <p:nvPr/>
        </p:nvSpPr>
        <p:spPr>
          <a:xfrm>
            <a:off x="381000" y="1905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7" action="ppaction://hlinksldjump"/>
              </a:rPr>
              <a:t>200</a:t>
            </a:r>
            <a:endParaRPr lang="en-US" sz="3200" dirty="0"/>
          </a:p>
        </p:txBody>
      </p:sp>
      <p:sp>
        <p:nvSpPr>
          <p:cNvPr id="13" name="Rectangle 12"/>
          <p:cNvSpPr/>
          <p:nvPr/>
        </p:nvSpPr>
        <p:spPr>
          <a:xfrm>
            <a:off x="2095500" y="1905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8" action="ppaction://hlinksldjump"/>
              </a:rPr>
              <a:t>200</a:t>
            </a:r>
            <a:endParaRPr lang="en-US" sz="3200" dirty="0"/>
          </a:p>
        </p:txBody>
      </p:sp>
      <p:sp>
        <p:nvSpPr>
          <p:cNvPr id="14" name="Rectangle 13"/>
          <p:cNvSpPr/>
          <p:nvPr/>
        </p:nvSpPr>
        <p:spPr>
          <a:xfrm>
            <a:off x="3810000" y="1905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9" action="ppaction://hlinksldjump"/>
              </a:rPr>
              <a:t>200</a:t>
            </a:r>
            <a:endParaRPr lang="en-US" sz="3200" dirty="0"/>
          </a:p>
        </p:txBody>
      </p:sp>
      <p:sp>
        <p:nvSpPr>
          <p:cNvPr id="15" name="Rectangle 14"/>
          <p:cNvSpPr/>
          <p:nvPr/>
        </p:nvSpPr>
        <p:spPr>
          <a:xfrm>
            <a:off x="5486400" y="1905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0" action="ppaction://hlinksldjump"/>
              </a:rPr>
              <a:t>200</a:t>
            </a:r>
            <a:endParaRPr lang="en-US" sz="3200" dirty="0"/>
          </a:p>
        </p:txBody>
      </p:sp>
      <p:sp>
        <p:nvSpPr>
          <p:cNvPr id="16" name="Rectangle 15"/>
          <p:cNvSpPr/>
          <p:nvPr/>
        </p:nvSpPr>
        <p:spPr>
          <a:xfrm>
            <a:off x="7162800" y="1905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1" action="ppaction://hlinksldjump"/>
              </a:rPr>
              <a:t>200</a:t>
            </a:r>
            <a:endParaRPr lang="en-US" sz="3200" dirty="0"/>
          </a:p>
        </p:txBody>
      </p:sp>
      <p:sp>
        <p:nvSpPr>
          <p:cNvPr id="17" name="Rectangle 16"/>
          <p:cNvSpPr/>
          <p:nvPr/>
        </p:nvSpPr>
        <p:spPr>
          <a:xfrm>
            <a:off x="381000" y="2667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2" action="ppaction://hlinksldjump"/>
              </a:rPr>
              <a:t>300</a:t>
            </a:r>
            <a:endParaRPr lang="en-US" sz="3200" dirty="0"/>
          </a:p>
        </p:txBody>
      </p:sp>
      <p:sp>
        <p:nvSpPr>
          <p:cNvPr id="18" name="Rectangle 17"/>
          <p:cNvSpPr/>
          <p:nvPr/>
        </p:nvSpPr>
        <p:spPr>
          <a:xfrm>
            <a:off x="2095500" y="2667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3" action="ppaction://hlinksldjump"/>
              </a:rPr>
              <a:t>300</a:t>
            </a:r>
            <a:endParaRPr lang="en-US" sz="3200" dirty="0"/>
          </a:p>
        </p:txBody>
      </p:sp>
      <p:sp>
        <p:nvSpPr>
          <p:cNvPr id="19" name="Rectangle 18"/>
          <p:cNvSpPr/>
          <p:nvPr/>
        </p:nvSpPr>
        <p:spPr>
          <a:xfrm>
            <a:off x="3810000" y="2667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4" action="ppaction://hlinksldjump"/>
              </a:rPr>
              <a:t>300</a:t>
            </a:r>
            <a:endParaRPr lang="en-US" sz="3200" dirty="0"/>
          </a:p>
        </p:txBody>
      </p:sp>
      <p:sp>
        <p:nvSpPr>
          <p:cNvPr id="20" name="Rectangle 19"/>
          <p:cNvSpPr/>
          <p:nvPr/>
        </p:nvSpPr>
        <p:spPr>
          <a:xfrm>
            <a:off x="5486400" y="2667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5" action="ppaction://hlinksldjump"/>
              </a:rPr>
              <a:t>300</a:t>
            </a:r>
            <a:endParaRPr lang="en-US" sz="3200" dirty="0"/>
          </a:p>
        </p:txBody>
      </p:sp>
      <p:sp>
        <p:nvSpPr>
          <p:cNvPr id="21" name="Rectangle 20"/>
          <p:cNvSpPr/>
          <p:nvPr/>
        </p:nvSpPr>
        <p:spPr>
          <a:xfrm>
            <a:off x="7162800" y="2667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6" action="ppaction://hlinksldjump"/>
              </a:rPr>
              <a:t>300</a:t>
            </a:r>
            <a:endParaRPr lang="en-US" sz="3200" dirty="0"/>
          </a:p>
        </p:txBody>
      </p:sp>
      <p:sp>
        <p:nvSpPr>
          <p:cNvPr id="22" name="Rectangle 21"/>
          <p:cNvSpPr/>
          <p:nvPr/>
        </p:nvSpPr>
        <p:spPr>
          <a:xfrm>
            <a:off x="381000" y="3429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7" action="ppaction://hlinksldjump"/>
              </a:rPr>
              <a:t>400</a:t>
            </a:r>
            <a:endParaRPr lang="en-US" sz="3200" dirty="0"/>
          </a:p>
        </p:txBody>
      </p:sp>
      <p:sp>
        <p:nvSpPr>
          <p:cNvPr id="23" name="Rectangle 22"/>
          <p:cNvSpPr/>
          <p:nvPr/>
        </p:nvSpPr>
        <p:spPr>
          <a:xfrm>
            <a:off x="2095500" y="3429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8" action="ppaction://hlinksldjump"/>
              </a:rPr>
              <a:t>400</a:t>
            </a:r>
            <a:endParaRPr lang="en-US" sz="3200" dirty="0"/>
          </a:p>
        </p:txBody>
      </p:sp>
      <p:sp>
        <p:nvSpPr>
          <p:cNvPr id="24" name="Rectangle 23"/>
          <p:cNvSpPr/>
          <p:nvPr/>
        </p:nvSpPr>
        <p:spPr>
          <a:xfrm>
            <a:off x="3810000" y="3429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19" action="ppaction://hlinksldjump"/>
              </a:rPr>
              <a:t>400</a:t>
            </a:r>
            <a:endParaRPr lang="en-US" sz="3200" dirty="0"/>
          </a:p>
        </p:txBody>
      </p:sp>
      <p:sp>
        <p:nvSpPr>
          <p:cNvPr id="25" name="Rectangle 24"/>
          <p:cNvSpPr/>
          <p:nvPr/>
        </p:nvSpPr>
        <p:spPr>
          <a:xfrm>
            <a:off x="5486400" y="3429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0" action="ppaction://hlinksldjump"/>
              </a:rPr>
              <a:t>400</a:t>
            </a:r>
            <a:endParaRPr lang="en-US" sz="3200" dirty="0"/>
          </a:p>
        </p:txBody>
      </p:sp>
      <p:sp>
        <p:nvSpPr>
          <p:cNvPr id="26" name="Rectangle 25"/>
          <p:cNvSpPr/>
          <p:nvPr/>
        </p:nvSpPr>
        <p:spPr>
          <a:xfrm>
            <a:off x="7162800" y="3429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1" action="ppaction://hlinksldjump"/>
              </a:rPr>
              <a:t>400</a:t>
            </a:r>
            <a:endParaRPr lang="en-US" sz="3200" dirty="0"/>
          </a:p>
        </p:txBody>
      </p:sp>
      <p:sp>
        <p:nvSpPr>
          <p:cNvPr id="27" name="Rectangle 26"/>
          <p:cNvSpPr/>
          <p:nvPr/>
        </p:nvSpPr>
        <p:spPr>
          <a:xfrm>
            <a:off x="381000" y="4191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2" action="ppaction://hlinksldjump"/>
              </a:rPr>
              <a:t>500</a:t>
            </a:r>
            <a:endParaRPr lang="en-US" sz="3200" dirty="0"/>
          </a:p>
        </p:txBody>
      </p:sp>
      <p:sp>
        <p:nvSpPr>
          <p:cNvPr id="28" name="Rectangle 27"/>
          <p:cNvSpPr/>
          <p:nvPr/>
        </p:nvSpPr>
        <p:spPr>
          <a:xfrm>
            <a:off x="2095500" y="4191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3" action="ppaction://hlinksldjump"/>
              </a:rPr>
              <a:t>500</a:t>
            </a:r>
            <a:endParaRPr lang="en-US" sz="3200" dirty="0"/>
          </a:p>
        </p:txBody>
      </p:sp>
      <p:sp>
        <p:nvSpPr>
          <p:cNvPr id="29" name="Rectangle 28"/>
          <p:cNvSpPr/>
          <p:nvPr/>
        </p:nvSpPr>
        <p:spPr>
          <a:xfrm>
            <a:off x="3810000" y="4191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4" action="ppaction://hlinksldjump"/>
              </a:rPr>
              <a:t>500</a:t>
            </a:r>
            <a:endParaRPr lang="en-US" sz="3200" dirty="0"/>
          </a:p>
        </p:txBody>
      </p:sp>
      <p:sp>
        <p:nvSpPr>
          <p:cNvPr id="30" name="Rectangle 29"/>
          <p:cNvSpPr/>
          <p:nvPr/>
        </p:nvSpPr>
        <p:spPr>
          <a:xfrm>
            <a:off x="5486400" y="4191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5" action="ppaction://hlinksldjump"/>
              </a:rPr>
              <a:t>500</a:t>
            </a:r>
            <a:endParaRPr lang="en-US" sz="3200" dirty="0"/>
          </a:p>
        </p:txBody>
      </p:sp>
      <p:sp>
        <p:nvSpPr>
          <p:cNvPr id="31" name="Rectangle 30"/>
          <p:cNvSpPr/>
          <p:nvPr/>
        </p:nvSpPr>
        <p:spPr>
          <a:xfrm>
            <a:off x="7162800" y="4191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6" action="ppaction://hlinksldjump"/>
              </a:rPr>
              <a:t>500</a:t>
            </a:r>
            <a:endParaRPr lang="en-US" sz="3200" dirty="0"/>
          </a:p>
        </p:txBody>
      </p:sp>
      <p:sp>
        <p:nvSpPr>
          <p:cNvPr id="32" name="Rectangle 31"/>
          <p:cNvSpPr/>
          <p:nvPr/>
        </p:nvSpPr>
        <p:spPr>
          <a:xfrm>
            <a:off x="381000" y="4953000"/>
            <a:ext cx="1600200" cy="685800"/>
          </a:xfrm>
          <a:prstGeom prst="rect">
            <a:avLst/>
          </a:prstGeom>
          <a:solidFill>
            <a:schemeClr val="tx2">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7" action="ppaction://hlinksldjump"/>
              </a:rPr>
              <a:t>600</a:t>
            </a:r>
            <a:endParaRPr lang="en-US" sz="3200" dirty="0"/>
          </a:p>
        </p:txBody>
      </p:sp>
      <p:sp>
        <p:nvSpPr>
          <p:cNvPr id="33" name="Rectangle 32"/>
          <p:cNvSpPr/>
          <p:nvPr/>
        </p:nvSpPr>
        <p:spPr>
          <a:xfrm>
            <a:off x="2095500" y="4953000"/>
            <a:ext cx="1600200" cy="685800"/>
          </a:xfrm>
          <a:prstGeom prst="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8" action="ppaction://hlinksldjump"/>
              </a:rPr>
              <a:t>600</a:t>
            </a:r>
            <a:endParaRPr lang="en-US" sz="3200" dirty="0"/>
          </a:p>
        </p:txBody>
      </p:sp>
      <p:sp>
        <p:nvSpPr>
          <p:cNvPr id="34" name="Rectangle 33"/>
          <p:cNvSpPr/>
          <p:nvPr/>
        </p:nvSpPr>
        <p:spPr>
          <a:xfrm>
            <a:off x="3810000" y="4953000"/>
            <a:ext cx="1600200" cy="685800"/>
          </a:xfrm>
          <a:prstGeom prst="rect">
            <a:avLst/>
          </a:prstGeom>
          <a:solidFill>
            <a:schemeClr val="accent5">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29" action="ppaction://hlinksldjump"/>
              </a:rPr>
              <a:t>600</a:t>
            </a:r>
            <a:endParaRPr lang="en-US" sz="3200" dirty="0"/>
          </a:p>
        </p:txBody>
      </p:sp>
      <p:sp>
        <p:nvSpPr>
          <p:cNvPr id="35" name="Rectangle 34"/>
          <p:cNvSpPr/>
          <p:nvPr/>
        </p:nvSpPr>
        <p:spPr>
          <a:xfrm>
            <a:off x="5486400" y="4953000"/>
            <a:ext cx="1600200" cy="685800"/>
          </a:xfrm>
          <a:prstGeom prst="rect">
            <a:avLst/>
          </a:prstGeom>
          <a:solidFill>
            <a:schemeClr val="bg2">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30" action="ppaction://hlinksldjump"/>
              </a:rPr>
              <a:t>600</a:t>
            </a:r>
            <a:endParaRPr lang="en-US" sz="3200" dirty="0"/>
          </a:p>
        </p:txBody>
      </p:sp>
      <p:sp>
        <p:nvSpPr>
          <p:cNvPr id="36" name="Rectangle 35"/>
          <p:cNvSpPr/>
          <p:nvPr/>
        </p:nvSpPr>
        <p:spPr>
          <a:xfrm>
            <a:off x="7162800" y="4953000"/>
            <a:ext cx="1600200" cy="685800"/>
          </a:xfrm>
          <a:prstGeom prst="rect">
            <a:avLst/>
          </a:prstGeom>
          <a:solidFill>
            <a:schemeClr val="accent3">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hlinkClick r:id="rId31" action="ppaction://hlinksldjump"/>
              </a:rPr>
              <a:t>600</a:t>
            </a:r>
            <a:endParaRPr lang="en-US" sz="3200" dirty="0"/>
          </a:p>
        </p:txBody>
      </p:sp>
      <p:sp>
        <p:nvSpPr>
          <p:cNvPr id="37" name="Rectangle 36"/>
          <p:cNvSpPr/>
          <p:nvPr/>
        </p:nvSpPr>
        <p:spPr>
          <a:xfrm>
            <a:off x="381000" y="5791200"/>
            <a:ext cx="8458200" cy="762000"/>
          </a:xfrm>
          <a:prstGeom prst="rect">
            <a:avLst/>
          </a:prstGeom>
          <a:solidFill>
            <a:schemeClr val="accent6">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hlinkClick r:id="rId32" action="ppaction://hlinksldjump"/>
              </a:rPr>
              <a:t>Double Jeopardy</a:t>
            </a:r>
            <a:endParaRPr lang="en-US" sz="4000" dirty="0"/>
          </a:p>
        </p:txBody>
      </p:sp>
    </p:spTree>
    <p:extLst>
      <p:ext uri="{BB962C8B-B14F-4D97-AF65-F5344CB8AC3E}">
        <p14:creationId xmlns:p14="http://schemas.microsoft.com/office/powerpoint/2010/main" val="2716841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here</a:t>
            </a:r>
          </a:p>
          <a:p>
            <a:r>
              <a:rPr lang="en-US" sz="2800" dirty="0" smtClean="0"/>
              <a:t>	</a:t>
            </a:r>
            <a:endParaRPr lang="en-US" sz="2800" dirty="0"/>
          </a:p>
        </p:txBody>
      </p:sp>
    </p:spTree>
    <p:extLst>
      <p:ext uri="{BB962C8B-B14F-4D97-AF65-F5344CB8AC3E}">
        <p14:creationId xmlns:p14="http://schemas.microsoft.com/office/powerpoint/2010/main" val="3505888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510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here</a:t>
            </a:r>
          </a:p>
          <a:p>
            <a:r>
              <a:rPr lang="en-US" sz="2800" dirty="0" smtClean="0"/>
              <a:t>	</a:t>
            </a:r>
            <a:endParaRPr lang="en-US" sz="2800" dirty="0"/>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33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717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550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smtClean="0"/>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25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475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994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a:p>
            <a:endParaRPr lang="en-US" sz="2800" b="1" dirty="0"/>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98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15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Clue 1</a:t>
            </a:r>
          </a:p>
          <a:p>
            <a:r>
              <a:rPr lang="en-US" dirty="0" smtClean="0"/>
              <a:t>Clue 2</a:t>
            </a:r>
          </a:p>
          <a:p>
            <a:r>
              <a:rPr lang="en-US" dirty="0" smtClean="0"/>
              <a:t>Clue 3</a:t>
            </a:r>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a:xfrm>
            <a:off x="0" y="3273552"/>
            <a:ext cx="2590800" cy="1371600"/>
          </a:xfrm>
        </p:spPr>
        <p:txBody>
          <a:bodyPr>
            <a:noAutofit/>
          </a:bodyPr>
          <a:lstStyle/>
          <a:p>
            <a:r>
              <a:rPr lang="en-US" sz="2800" b="1" dirty="0" smtClean="0"/>
              <a:t>Type answer here</a:t>
            </a:r>
            <a:endParaRPr lang="en-US" sz="2800" b="1" dirty="0"/>
          </a:p>
        </p:txBody>
      </p:sp>
      <p:pic>
        <p:nvPicPr>
          <p:cNvPr id="1027"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431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458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r>
              <a:rPr lang="en-US" dirty="0"/>
              <a:t> </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801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Clues here</a:t>
            </a:r>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113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5257800"/>
            <a:ext cx="8305800" cy="414649"/>
          </a:xfrm>
        </p:spPr>
        <p:txBody>
          <a:bodyPr>
            <a:noAutofit/>
          </a:bodyPr>
          <a:lstStyle/>
          <a:p>
            <a:pPr algn="ctr"/>
            <a:r>
              <a:rPr lang="en-US" sz="6000" dirty="0" smtClean="0"/>
              <a:t>Add 150 points</a:t>
            </a:r>
            <a:endParaRPr lang="en-US" sz="6000" dirty="0"/>
          </a:p>
        </p:txBody>
      </p:sp>
      <p:sp>
        <p:nvSpPr>
          <p:cNvPr id="3" name="Title 2"/>
          <p:cNvSpPr>
            <a:spLocks noGrp="1"/>
          </p:cNvSpPr>
          <p:nvPr>
            <p:ph type="title"/>
          </p:nvPr>
        </p:nvSpPr>
        <p:spPr>
          <a:xfrm>
            <a:off x="0" y="3962400"/>
            <a:ext cx="8305800" cy="1143000"/>
          </a:xfrm>
        </p:spPr>
        <p:txBody>
          <a:bodyPr/>
          <a:lstStyle/>
          <a:p>
            <a:r>
              <a:rPr lang="en-US" dirty="0" smtClean="0"/>
              <a:t>Double Jeopardy</a:t>
            </a:r>
            <a:endParaRPr lang="en-US" dirty="0"/>
          </a:p>
        </p:txBody>
      </p:sp>
      <p:pic>
        <p:nvPicPr>
          <p:cNvPr id="4"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95400" y="3136613"/>
            <a:ext cx="6553200" cy="584775"/>
          </a:xfrm>
          <a:prstGeom prst="rect">
            <a:avLst/>
          </a:prstGeom>
          <a:noFill/>
        </p:spPr>
        <p:txBody>
          <a:bodyPr wrap="square" rtlCol="0">
            <a:spAutoFit/>
          </a:bodyPr>
          <a:lstStyle/>
          <a:p>
            <a:r>
              <a:rPr lang="en-US" sz="3200" dirty="0" smtClean="0"/>
              <a:t>Bonus Question Here?</a:t>
            </a:r>
            <a:endParaRPr lang="en-US" sz="3200" dirty="0"/>
          </a:p>
        </p:txBody>
      </p:sp>
    </p:spTree>
    <p:extLst>
      <p:ext uri="{BB962C8B-B14F-4D97-AF65-F5344CB8AC3E}">
        <p14:creationId xmlns:p14="http://schemas.microsoft.com/office/powerpoint/2010/main" val="1649121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Template Directions</a:t>
            </a:r>
            <a:endParaRPr lang="en-US" sz="6000" dirty="0"/>
          </a:p>
        </p:txBody>
      </p:sp>
    </p:spTree>
    <p:extLst>
      <p:ext uri="{BB962C8B-B14F-4D97-AF65-F5344CB8AC3E}">
        <p14:creationId xmlns:p14="http://schemas.microsoft.com/office/powerpoint/2010/main" val="2900960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600"/>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61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lnSpcReduction="10000"/>
          </a:bodyPr>
          <a:lstStyle/>
          <a:p>
            <a:r>
              <a:rPr lang="en-US" sz="2800" b="1" dirty="0"/>
              <a:t>Type answer </a:t>
            </a:r>
            <a:r>
              <a:rPr lang="en-US" sz="2800" b="1" dirty="0" smtClean="0"/>
              <a:t>here</a:t>
            </a:r>
          </a:p>
          <a:p>
            <a:r>
              <a:rPr lang="en-US" sz="2800" b="1" dirty="0" smtClean="0"/>
              <a:t>  </a:t>
            </a:r>
            <a:endParaRPr lang="en-US" sz="2800" b="1" dirty="0"/>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049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58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074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a:t>Type answer here</a:t>
            </a:r>
            <a:endParaRPr lang="en-US" sz="2800" b="1" dirty="0"/>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57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Clues here</a:t>
            </a:r>
          </a:p>
        </p:txBody>
      </p:sp>
      <p:sp>
        <p:nvSpPr>
          <p:cNvPr id="3" name="Title 2"/>
          <p:cNvSpPr>
            <a:spLocks noGrp="1"/>
          </p:cNvSpPr>
          <p:nvPr>
            <p:ph type="title"/>
          </p:nvPr>
        </p:nvSpPr>
        <p:spPr/>
        <p:txBody>
          <a:bodyPr/>
          <a:lstStyle/>
          <a:p>
            <a:r>
              <a:rPr lang="en-US" dirty="0" smtClean="0"/>
              <a:t>Answer</a:t>
            </a:r>
            <a:endParaRPr lang="en-US" dirty="0"/>
          </a:p>
        </p:txBody>
      </p:sp>
      <p:sp>
        <p:nvSpPr>
          <p:cNvPr id="4" name="Text Placeholder 3"/>
          <p:cNvSpPr>
            <a:spLocks noGrp="1"/>
          </p:cNvSpPr>
          <p:nvPr>
            <p:ph type="body" sz="half" idx="2"/>
          </p:nvPr>
        </p:nvSpPr>
        <p:spPr/>
        <p:txBody>
          <a:bodyPr>
            <a:normAutofit/>
          </a:bodyPr>
          <a:lstStyle/>
          <a:p>
            <a:r>
              <a:rPr lang="en-US" sz="2800" b="1" dirty="0"/>
              <a:t>Type answer here</a:t>
            </a:r>
          </a:p>
        </p:txBody>
      </p:sp>
      <p:pic>
        <p:nvPicPr>
          <p:cNvPr id="5" name="Picture 3" descr="C:\Users\ad14445\AppData\Local\Microsoft\Windows\Temporary Internet Files\Content.IE5\IPU37RAD\MC900442150[1].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26" y="5562829"/>
            <a:ext cx="1295171" cy="129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373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theme/theme1.xml><?xml version="1.0" encoding="utf-8"?>
<a:theme xmlns:a="http://schemas.openxmlformats.org/drawingml/2006/main" name="Thatch">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472</TotalTime>
  <Words>543</Words>
  <Application>Microsoft Office PowerPoint</Application>
  <PresentationFormat>On-screen Show (4:3)</PresentationFormat>
  <Paragraphs>151</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Tw Cen MT</vt:lpstr>
      <vt:lpstr>Thatch</vt:lpstr>
      <vt:lpstr>Jeopardy</vt:lpstr>
      <vt:lpstr>PowerPoint Presentation</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Answer</vt:lpstr>
      <vt:lpstr>Double Jeopardy</vt:lpstr>
      <vt:lpstr>Template Directions</vt:lpstr>
    </vt:vector>
  </TitlesOfParts>
  <Company>WellPoint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DeYoung, Rhonda</dc:creator>
  <cp:lastModifiedBy>Rhonda DeYoung</cp:lastModifiedBy>
  <cp:revision>42</cp:revision>
  <dcterms:created xsi:type="dcterms:W3CDTF">2013-12-18T20:47:28Z</dcterms:created>
  <dcterms:modified xsi:type="dcterms:W3CDTF">2014-03-23T21:30:00Z</dcterms:modified>
</cp:coreProperties>
</file>